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66" r:id="rId4"/>
    <p:sldId id="257" r:id="rId5"/>
    <p:sldId id="258" r:id="rId6"/>
    <p:sldId id="260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8A5744B-9D70-44E9-8CC8-C3FA5412A949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65366DB-BE16-47EA-A210-1848C98AC1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simvolika.rsl.ru/upload/files/folder_43/mtatargerb.gif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http://simvolika.rsl.ru/upload/files/folder_43/mtatarflag.jpg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upload.wikimedia.org/wikipedia/commons/thumb/2/28/Flag_of_Tatarstan.svg/250px-Flag_of_Tatarstan.svg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0"/>
            <a:ext cx="7772400" cy="108012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МОЙ  КРАЙ</a:t>
            </a:r>
            <a:endParaRPr lang="ru-RU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2636912"/>
            <a:ext cx="1368152" cy="15841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Пользователь\Desktop\башн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357">
            <a:off x="5093173" y="1784536"/>
            <a:ext cx="3653982" cy="487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кремль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9099">
            <a:off x="341233" y="829632"/>
            <a:ext cx="4934804" cy="306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2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85750" y="642938"/>
            <a:ext cx="807243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i="1" dirty="0">
                <a:solidFill>
                  <a:srgbClr val="3B2C24"/>
                </a:solidFill>
                <a:latin typeface="Tahoma" pitchFamily="34" charset="0"/>
                <a:cs typeface="Tahoma" pitchFamily="34" charset="0"/>
              </a:rPr>
              <a:t>СИМВОЛЫ РЕСПУБЛИКИ ТАТАРСТАН</a:t>
            </a:r>
          </a:p>
        </p:txBody>
      </p:sp>
      <p:pic>
        <p:nvPicPr>
          <p:cNvPr id="3" name="Picture 4" descr="Герб Республики Татарстан 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928688" y="3500438"/>
            <a:ext cx="278606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Флаг Республики Татарстан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214813" y="3643313"/>
            <a:ext cx="3786187" cy="253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86426" y="4365104"/>
            <a:ext cx="85725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Franklin Gothic Book" pitchFamily="34" charset="0"/>
              </a:rPr>
              <a:t>зелёный</a:t>
            </a:r>
            <a:r>
              <a:rPr lang="ru-RU" sz="3200" b="1" dirty="0">
                <a:solidFill>
                  <a:srgbClr val="FFCC00"/>
                </a:solidFill>
                <a:latin typeface="Franklin Gothic Book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Franklin Gothic Book" pitchFamily="34" charset="0"/>
              </a:rPr>
              <a:t>— зелень весны, цвет ислама, возрождение;</a:t>
            </a:r>
          </a:p>
          <a:p>
            <a:r>
              <a:rPr lang="ru-RU" sz="3600" b="1" i="1" dirty="0">
                <a:solidFill>
                  <a:schemeClr val="bg1"/>
                </a:solidFill>
                <a:latin typeface="Franklin Gothic Book" pitchFamily="34" charset="0"/>
              </a:rPr>
              <a:t>белый</a:t>
            </a:r>
            <a:r>
              <a:rPr lang="ru-RU" sz="3200" b="1" i="1" dirty="0">
                <a:solidFill>
                  <a:schemeClr val="bg1"/>
                </a:solidFill>
                <a:latin typeface="Franklin Gothic Book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Franklin Gothic Book" pitchFamily="34" charset="0"/>
              </a:rPr>
              <a:t>— цвет чистоты;</a:t>
            </a:r>
          </a:p>
          <a:p>
            <a:r>
              <a:rPr lang="ru-RU" sz="3200" b="1" dirty="0">
                <a:solidFill>
                  <a:srgbClr val="FF3305"/>
                </a:solidFill>
                <a:latin typeface="Franklin Gothic Book" pitchFamily="34" charset="0"/>
              </a:rPr>
              <a:t>красный</a:t>
            </a:r>
            <a:r>
              <a:rPr lang="ru-RU" sz="3200" b="1" dirty="0">
                <a:solidFill>
                  <a:srgbClr val="FFCC00"/>
                </a:solidFill>
                <a:latin typeface="Franklin Gothic Book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Franklin Gothic Book" pitchFamily="34" charset="0"/>
              </a:rPr>
              <a:t>— зрелость, энергия, сила, жизнь.</a:t>
            </a:r>
          </a:p>
        </p:txBody>
      </p:sp>
      <p:pic>
        <p:nvPicPr>
          <p:cNvPr id="3" name="Picture 4" descr="http://upload.wikimedia.org/wikipedia/commons/thumb/2/28/Flag_of_Tatarstan.svg/250px-Flag_of_Tatarstan.svg.pn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7" y="332656"/>
            <a:ext cx="4719637" cy="3233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92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Мы на карте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0364" y="3429000"/>
            <a:ext cx="4572032" cy="26511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Пользователь\Desktop\кар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428736"/>
            <a:ext cx="6624735" cy="466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95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праздни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0740"/>
            <a:ext cx="4533751" cy="33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праздн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52736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сабанту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674842"/>
            <a:ext cx="4577647" cy="30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51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C:\Users\Пользователь\Desktop\РТ\дорог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55" y="80379"/>
            <a:ext cx="4083918" cy="299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Пользователь\Desktop\РТ\руче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66" y="115740"/>
            <a:ext cx="4350006" cy="299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C:\Users\Пользователь\Desktop\РТ\пол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55" y="3284984"/>
            <a:ext cx="4107023" cy="302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C:\Users\Пользователь\Desktop\РТ\холм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291" y="3269706"/>
            <a:ext cx="4423728" cy="303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C:\Users\Пользователь\Desktop\РТ\девушк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45470"/>
            <a:ext cx="566462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86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385500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НАША ИСТОРИЯ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3074" name="Picture 2" descr="C:\Users\Пользователь\Desktop\РТ\болга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" y="836712"/>
            <a:ext cx="612155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esktop\РТ\раскоп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6852179" cy="455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Пользователь\Desktop\РТ\свияжск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6994335" cy="459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1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307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4"/>
                </a:solidFill>
                <a:latin typeface="Monotype Corsiva" pitchFamily="66" charset="0"/>
              </a:rPr>
              <a:t>Нет ничего краше, чем Родина наша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1142984"/>
            <a:ext cx="878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tx2"/>
                </a:solidFill>
                <a:latin typeface="Monotype Corsiva" pitchFamily="66" charset="0"/>
              </a:rPr>
              <a:t>Родина – мать умей за неё постоять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8794" y="5000636"/>
            <a:ext cx="5963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FF0000"/>
                </a:solidFill>
                <a:latin typeface="Monotype Corsiva" pitchFamily="66" charset="0"/>
              </a:rPr>
              <a:t>Жить – Родине служить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034" y="1928802"/>
            <a:ext cx="82157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На родной стороне и камушек знаком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857496"/>
            <a:ext cx="91678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Человек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без Родины, что соловей без песни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0" y="3714752"/>
            <a:ext cx="75632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Одна мать родна и Родина одна</a:t>
            </a:r>
          </a:p>
        </p:txBody>
      </p:sp>
    </p:spTree>
    <p:extLst>
      <p:ext uri="{BB962C8B-B14F-4D97-AF65-F5344CB8AC3E}">
        <p14:creationId xmlns:p14="http://schemas.microsoft.com/office/powerpoint/2010/main" val="116324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ользователь\Desktop\салю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620000" cy="545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13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253</TotalTime>
  <Words>73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МОЙ  КРАЙ</vt:lpstr>
      <vt:lpstr>Презентация PowerPoint</vt:lpstr>
      <vt:lpstr>Презентация PowerPoint</vt:lpstr>
      <vt:lpstr>Мы на карте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 КРАЙ</dc:title>
  <dc:creator>Пользователь</dc:creator>
  <cp:lastModifiedBy>Пользователь</cp:lastModifiedBy>
  <cp:revision>25</cp:revision>
  <dcterms:created xsi:type="dcterms:W3CDTF">2014-08-31T13:42:17Z</dcterms:created>
  <dcterms:modified xsi:type="dcterms:W3CDTF">2015-01-13T19:27:41Z</dcterms:modified>
</cp:coreProperties>
</file>